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5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2FA831-AA91-4658-876C-C94EB7A00A66}" v="35" dt="2022-09-28T14:27:56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2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Butler" userId="bcfdc187-c948-4fe2-a57c-235ea9f0c8e7" providerId="ADAL" clId="{A82FA831-AA91-4658-876C-C94EB7A00A66}"/>
    <pc:docChg chg="undo custSel addSld modSld">
      <pc:chgData name="Matthew Butler" userId="bcfdc187-c948-4fe2-a57c-235ea9f0c8e7" providerId="ADAL" clId="{A82FA831-AA91-4658-876C-C94EB7A00A66}" dt="2022-09-28T14:28:05.341" v="2141" actId="1076"/>
      <pc:docMkLst>
        <pc:docMk/>
      </pc:docMkLst>
      <pc:sldChg chg="modSp new mod">
        <pc:chgData name="Matthew Butler" userId="bcfdc187-c948-4fe2-a57c-235ea9f0c8e7" providerId="ADAL" clId="{A82FA831-AA91-4658-876C-C94EB7A00A66}" dt="2022-09-28T10:05:54.611" v="1423" actId="20577"/>
        <pc:sldMkLst>
          <pc:docMk/>
          <pc:sldMk cId="4062431659" sldId="256"/>
        </pc:sldMkLst>
        <pc:spChg chg="mod">
          <ac:chgData name="Matthew Butler" userId="bcfdc187-c948-4fe2-a57c-235ea9f0c8e7" providerId="ADAL" clId="{A82FA831-AA91-4658-876C-C94EB7A00A66}" dt="2022-09-28T07:35:09.345" v="32" actId="20577"/>
          <ac:spMkLst>
            <pc:docMk/>
            <pc:sldMk cId="4062431659" sldId="256"/>
            <ac:spMk id="2" creationId="{7E88F317-7ABF-4A38-F132-F81F3429D57C}"/>
          </ac:spMkLst>
        </pc:spChg>
        <pc:spChg chg="mod">
          <ac:chgData name="Matthew Butler" userId="bcfdc187-c948-4fe2-a57c-235ea9f0c8e7" providerId="ADAL" clId="{A82FA831-AA91-4658-876C-C94EB7A00A66}" dt="2022-09-28T10:05:54.611" v="1423" actId="20577"/>
          <ac:spMkLst>
            <pc:docMk/>
            <pc:sldMk cId="4062431659" sldId="256"/>
            <ac:spMk id="3" creationId="{31890A0B-486E-2406-7E8A-081685057084}"/>
          </ac:spMkLst>
        </pc:spChg>
      </pc:sldChg>
      <pc:sldChg chg="addSp modSp new mod">
        <pc:chgData name="Matthew Butler" userId="bcfdc187-c948-4fe2-a57c-235ea9f0c8e7" providerId="ADAL" clId="{A82FA831-AA91-4658-876C-C94EB7A00A66}" dt="2022-09-28T14:28:05.341" v="2141" actId="1076"/>
        <pc:sldMkLst>
          <pc:docMk/>
          <pc:sldMk cId="4056339461" sldId="257"/>
        </pc:sldMkLst>
        <pc:spChg chg="mod">
          <ac:chgData name="Matthew Butler" userId="bcfdc187-c948-4fe2-a57c-235ea9f0c8e7" providerId="ADAL" clId="{A82FA831-AA91-4658-876C-C94EB7A00A66}" dt="2022-09-28T07:36:58.993" v="100" actId="20577"/>
          <ac:spMkLst>
            <pc:docMk/>
            <pc:sldMk cId="4056339461" sldId="257"/>
            <ac:spMk id="2" creationId="{A67E407F-59AA-C771-2846-B3DAC43B809C}"/>
          </ac:spMkLst>
        </pc:spChg>
        <pc:spChg chg="mod">
          <ac:chgData name="Matthew Butler" userId="bcfdc187-c948-4fe2-a57c-235ea9f0c8e7" providerId="ADAL" clId="{A82FA831-AA91-4658-876C-C94EB7A00A66}" dt="2022-09-28T12:13:47.469" v="2128" actId="20577"/>
          <ac:spMkLst>
            <pc:docMk/>
            <pc:sldMk cId="4056339461" sldId="257"/>
            <ac:spMk id="3" creationId="{BD319328-F610-3E67-F553-845AC6963131}"/>
          </ac:spMkLst>
        </pc:spChg>
        <pc:picChg chg="add mod">
          <ac:chgData name="Matthew Butler" userId="bcfdc187-c948-4fe2-a57c-235ea9f0c8e7" providerId="ADAL" clId="{A82FA831-AA91-4658-876C-C94EB7A00A66}" dt="2022-09-28T14:28:05.341" v="2141" actId="1076"/>
          <ac:picMkLst>
            <pc:docMk/>
            <pc:sldMk cId="4056339461" sldId="257"/>
            <ac:picMk id="4" creationId="{E156BFC7-1ECD-7DF9-CED7-D903138AE8E2}"/>
          </ac:picMkLst>
        </pc:picChg>
      </pc:sldChg>
      <pc:sldChg chg="addSp delSp modSp new mod">
        <pc:chgData name="Matthew Butler" userId="bcfdc187-c948-4fe2-a57c-235ea9f0c8e7" providerId="ADAL" clId="{A82FA831-AA91-4658-876C-C94EB7A00A66}" dt="2022-09-28T11:19:25.387" v="1810" actId="14100"/>
        <pc:sldMkLst>
          <pc:docMk/>
          <pc:sldMk cId="3719504719" sldId="258"/>
        </pc:sldMkLst>
        <pc:spChg chg="mod">
          <ac:chgData name="Matthew Butler" userId="bcfdc187-c948-4fe2-a57c-235ea9f0c8e7" providerId="ADAL" clId="{A82FA831-AA91-4658-876C-C94EB7A00A66}" dt="2022-09-28T07:37:57.489" v="134" actId="20577"/>
          <ac:spMkLst>
            <pc:docMk/>
            <pc:sldMk cId="3719504719" sldId="258"/>
            <ac:spMk id="2" creationId="{C970023F-5AFE-7FF7-B464-5EAAB24062B0}"/>
          </ac:spMkLst>
        </pc:spChg>
        <pc:spChg chg="del">
          <ac:chgData name="Matthew Butler" userId="bcfdc187-c948-4fe2-a57c-235ea9f0c8e7" providerId="ADAL" clId="{A82FA831-AA91-4658-876C-C94EB7A00A66}" dt="2022-09-28T11:12:04.843" v="1725" actId="478"/>
          <ac:spMkLst>
            <pc:docMk/>
            <pc:sldMk cId="3719504719" sldId="258"/>
            <ac:spMk id="3" creationId="{C71A0C6B-B3FC-2889-38D5-BBD4104FA55B}"/>
          </ac:spMkLst>
        </pc:spChg>
        <pc:picChg chg="add mod">
          <ac:chgData name="Matthew Butler" userId="bcfdc187-c948-4fe2-a57c-235ea9f0c8e7" providerId="ADAL" clId="{A82FA831-AA91-4658-876C-C94EB7A00A66}" dt="2022-09-28T11:13:29.882" v="1735" actId="14100"/>
          <ac:picMkLst>
            <pc:docMk/>
            <pc:sldMk cId="3719504719" sldId="258"/>
            <ac:picMk id="5" creationId="{3CF75277-D731-33CD-495C-054D2ADDB2FC}"/>
          </ac:picMkLst>
        </pc:picChg>
        <pc:picChg chg="add mod">
          <ac:chgData name="Matthew Butler" userId="bcfdc187-c948-4fe2-a57c-235ea9f0c8e7" providerId="ADAL" clId="{A82FA831-AA91-4658-876C-C94EB7A00A66}" dt="2022-09-28T11:13:37.939" v="1738" actId="14100"/>
          <ac:picMkLst>
            <pc:docMk/>
            <pc:sldMk cId="3719504719" sldId="258"/>
            <ac:picMk id="7" creationId="{F2A84E96-B6A6-8E4D-C9B8-031C074877A3}"/>
          </ac:picMkLst>
        </pc:picChg>
        <pc:picChg chg="add mod">
          <ac:chgData name="Matthew Butler" userId="bcfdc187-c948-4fe2-a57c-235ea9f0c8e7" providerId="ADAL" clId="{A82FA831-AA91-4658-876C-C94EB7A00A66}" dt="2022-09-28T11:15:27.387" v="1744" actId="1076"/>
          <ac:picMkLst>
            <pc:docMk/>
            <pc:sldMk cId="3719504719" sldId="258"/>
            <ac:picMk id="9" creationId="{70BEF941-4012-20C8-46DD-1B96B6FFB45F}"/>
          </ac:picMkLst>
        </pc:picChg>
        <pc:picChg chg="add mod">
          <ac:chgData name="Matthew Butler" userId="bcfdc187-c948-4fe2-a57c-235ea9f0c8e7" providerId="ADAL" clId="{A82FA831-AA91-4658-876C-C94EB7A00A66}" dt="2022-09-28T11:19:25.387" v="1810" actId="14100"/>
          <ac:picMkLst>
            <pc:docMk/>
            <pc:sldMk cId="3719504719" sldId="258"/>
            <ac:picMk id="11" creationId="{58644873-EB6B-DA69-2FCE-ED01AB7997A8}"/>
          </ac:picMkLst>
        </pc:picChg>
        <pc:picChg chg="add mod">
          <ac:chgData name="Matthew Butler" userId="bcfdc187-c948-4fe2-a57c-235ea9f0c8e7" providerId="ADAL" clId="{A82FA831-AA91-4658-876C-C94EB7A00A66}" dt="2022-09-28T11:19:16.484" v="1809" actId="1038"/>
          <ac:picMkLst>
            <pc:docMk/>
            <pc:sldMk cId="3719504719" sldId="258"/>
            <ac:picMk id="13" creationId="{4D6AE417-38A2-AE40-25CC-4413F3FF24F8}"/>
          </ac:picMkLst>
        </pc:picChg>
        <pc:picChg chg="add mod">
          <ac:chgData name="Matthew Butler" userId="bcfdc187-c948-4fe2-a57c-235ea9f0c8e7" providerId="ADAL" clId="{A82FA831-AA91-4658-876C-C94EB7A00A66}" dt="2022-09-28T11:19:06.419" v="1804" actId="1036"/>
          <ac:picMkLst>
            <pc:docMk/>
            <pc:sldMk cId="3719504719" sldId="258"/>
            <ac:picMk id="15" creationId="{B854C09F-4D91-47F4-B3BB-78DFC44808D5}"/>
          </ac:picMkLst>
        </pc:picChg>
        <pc:picChg chg="add mod">
          <ac:chgData name="Matthew Butler" userId="bcfdc187-c948-4fe2-a57c-235ea9f0c8e7" providerId="ADAL" clId="{A82FA831-AA91-4658-876C-C94EB7A00A66}" dt="2022-09-28T11:19:06.419" v="1804" actId="1036"/>
          <ac:picMkLst>
            <pc:docMk/>
            <pc:sldMk cId="3719504719" sldId="258"/>
            <ac:picMk id="17" creationId="{374E5DD8-6E3C-56E3-CFC0-A44659D5234D}"/>
          </ac:picMkLst>
        </pc:picChg>
      </pc:sldChg>
      <pc:sldChg chg="addSp delSp modSp new mod">
        <pc:chgData name="Matthew Butler" userId="bcfdc187-c948-4fe2-a57c-235ea9f0c8e7" providerId="ADAL" clId="{A82FA831-AA91-4658-876C-C94EB7A00A66}" dt="2022-09-28T11:36:34.843" v="1882" actId="1076"/>
        <pc:sldMkLst>
          <pc:docMk/>
          <pc:sldMk cId="2828270185" sldId="259"/>
        </pc:sldMkLst>
        <pc:spChg chg="del">
          <ac:chgData name="Matthew Butler" userId="bcfdc187-c948-4fe2-a57c-235ea9f0c8e7" providerId="ADAL" clId="{A82FA831-AA91-4658-876C-C94EB7A00A66}" dt="2022-09-28T09:27:36.099" v="343" actId="478"/>
          <ac:spMkLst>
            <pc:docMk/>
            <pc:sldMk cId="2828270185" sldId="259"/>
            <ac:spMk id="2" creationId="{44F90E0D-2D9B-F89D-34D8-DB78FD1540FB}"/>
          </ac:spMkLst>
        </pc:spChg>
        <pc:spChg chg="del">
          <ac:chgData name="Matthew Butler" userId="bcfdc187-c948-4fe2-a57c-235ea9f0c8e7" providerId="ADAL" clId="{A82FA831-AA91-4658-876C-C94EB7A00A66}" dt="2022-09-28T09:27:36.099" v="343" actId="478"/>
          <ac:spMkLst>
            <pc:docMk/>
            <pc:sldMk cId="2828270185" sldId="259"/>
            <ac:spMk id="3" creationId="{1DF4D5DD-37E7-2D3C-DC62-D649D8BD45E9}"/>
          </ac:spMkLst>
        </pc:spChg>
        <pc:spChg chg="add mod">
          <ac:chgData name="Matthew Butler" userId="bcfdc187-c948-4fe2-a57c-235ea9f0c8e7" providerId="ADAL" clId="{A82FA831-AA91-4658-876C-C94EB7A00A66}" dt="2022-09-28T10:06:28.242" v="1434" actId="1076"/>
          <ac:spMkLst>
            <pc:docMk/>
            <pc:sldMk cId="2828270185" sldId="259"/>
            <ac:spMk id="6" creationId="{FE18DF41-882D-B4B9-5F81-DCAAD29BA61A}"/>
          </ac:spMkLst>
        </pc:spChg>
        <pc:spChg chg="add mod">
          <ac:chgData name="Matthew Butler" userId="bcfdc187-c948-4fe2-a57c-235ea9f0c8e7" providerId="ADAL" clId="{A82FA831-AA91-4658-876C-C94EB7A00A66}" dt="2022-09-28T11:36:34.843" v="1882" actId="1076"/>
          <ac:spMkLst>
            <pc:docMk/>
            <pc:sldMk cId="2828270185" sldId="259"/>
            <ac:spMk id="7" creationId="{6C257B1D-1193-CE47-BA0A-751701436EEB}"/>
          </ac:spMkLst>
        </pc:spChg>
        <pc:picChg chg="add mod">
          <ac:chgData name="Matthew Butler" userId="bcfdc187-c948-4fe2-a57c-235ea9f0c8e7" providerId="ADAL" clId="{A82FA831-AA91-4658-876C-C94EB7A00A66}" dt="2022-09-28T09:28:02.602" v="346" actId="962"/>
          <ac:picMkLst>
            <pc:docMk/>
            <pc:sldMk cId="2828270185" sldId="259"/>
            <ac:picMk id="5" creationId="{211973DE-D372-D63B-179B-F971C7D384DC}"/>
          </ac:picMkLst>
        </pc:picChg>
      </pc:sldChg>
      <pc:sldChg chg="modSp new mod">
        <pc:chgData name="Matthew Butler" userId="bcfdc187-c948-4fe2-a57c-235ea9f0c8e7" providerId="ADAL" clId="{A82FA831-AA91-4658-876C-C94EB7A00A66}" dt="2022-09-28T11:53:38.094" v="2015" actId="20577"/>
        <pc:sldMkLst>
          <pc:docMk/>
          <pc:sldMk cId="3091640460" sldId="260"/>
        </pc:sldMkLst>
        <pc:spChg chg="mod">
          <ac:chgData name="Matthew Butler" userId="bcfdc187-c948-4fe2-a57c-235ea9f0c8e7" providerId="ADAL" clId="{A82FA831-AA91-4658-876C-C94EB7A00A66}" dt="2022-09-28T09:33:42.115" v="590" actId="20577"/>
          <ac:spMkLst>
            <pc:docMk/>
            <pc:sldMk cId="3091640460" sldId="260"/>
            <ac:spMk id="2" creationId="{BEC25EA7-C568-1036-888A-8D426F1A0D0E}"/>
          </ac:spMkLst>
        </pc:spChg>
        <pc:spChg chg="mod">
          <ac:chgData name="Matthew Butler" userId="bcfdc187-c948-4fe2-a57c-235ea9f0c8e7" providerId="ADAL" clId="{A82FA831-AA91-4658-876C-C94EB7A00A66}" dt="2022-09-28T11:53:38.094" v="2015" actId="20577"/>
          <ac:spMkLst>
            <pc:docMk/>
            <pc:sldMk cId="3091640460" sldId="260"/>
            <ac:spMk id="3" creationId="{7247FB4D-D7E9-F143-327C-20823E91D98F}"/>
          </ac:spMkLst>
        </pc:spChg>
      </pc:sldChg>
      <pc:sldChg chg="addSp delSp modSp new mod">
        <pc:chgData name="Matthew Butler" userId="bcfdc187-c948-4fe2-a57c-235ea9f0c8e7" providerId="ADAL" clId="{A82FA831-AA91-4658-876C-C94EB7A00A66}" dt="2022-09-28T12:58:14.694" v="2138" actId="20577"/>
        <pc:sldMkLst>
          <pc:docMk/>
          <pc:sldMk cId="2172850899" sldId="261"/>
        </pc:sldMkLst>
        <pc:spChg chg="del">
          <ac:chgData name="Matthew Butler" userId="bcfdc187-c948-4fe2-a57c-235ea9f0c8e7" providerId="ADAL" clId="{A82FA831-AA91-4658-876C-C94EB7A00A66}" dt="2022-09-28T09:49:32.994" v="1054" actId="478"/>
          <ac:spMkLst>
            <pc:docMk/>
            <pc:sldMk cId="2172850899" sldId="261"/>
            <ac:spMk id="2" creationId="{C49D5E5D-58E0-40FD-CD10-2DAAB26A70F7}"/>
          </ac:spMkLst>
        </pc:spChg>
        <pc:spChg chg="del">
          <ac:chgData name="Matthew Butler" userId="bcfdc187-c948-4fe2-a57c-235ea9f0c8e7" providerId="ADAL" clId="{A82FA831-AA91-4658-876C-C94EB7A00A66}" dt="2022-09-28T09:49:32.994" v="1054" actId="478"/>
          <ac:spMkLst>
            <pc:docMk/>
            <pc:sldMk cId="2172850899" sldId="261"/>
            <ac:spMk id="3" creationId="{BBD65BD1-2EBA-9810-73FE-5F1919D1FC51}"/>
          </ac:spMkLst>
        </pc:spChg>
        <pc:spChg chg="add mod">
          <ac:chgData name="Matthew Butler" userId="bcfdc187-c948-4fe2-a57c-235ea9f0c8e7" providerId="ADAL" clId="{A82FA831-AA91-4658-876C-C94EB7A00A66}" dt="2022-09-28T09:58:57.051" v="1140" actId="20577"/>
          <ac:spMkLst>
            <pc:docMk/>
            <pc:sldMk cId="2172850899" sldId="261"/>
            <ac:spMk id="6" creationId="{EF51A8D2-054B-7E5A-2D05-026C55514138}"/>
          </ac:spMkLst>
        </pc:spChg>
        <pc:spChg chg="add mod">
          <ac:chgData name="Matthew Butler" userId="bcfdc187-c948-4fe2-a57c-235ea9f0c8e7" providerId="ADAL" clId="{A82FA831-AA91-4658-876C-C94EB7A00A66}" dt="2022-09-28T12:58:14.694" v="2138" actId="20577"/>
          <ac:spMkLst>
            <pc:docMk/>
            <pc:sldMk cId="2172850899" sldId="261"/>
            <ac:spMk id="7" creationId="{D5BC045D-E4AF-A744-ED0E-BE7488A120D1}"/>
          </ac:spMkLst>
        </pc:spChg>
        <pc:spChg chg="add mod">
          <ac:chgData name="Matthew Butler" userId="bcfdc187-c948-4fe2-a57c-235ea9f0c8e7" providerId="ADAL" clId="{A82FA831-AA91-4658-876C-C94EB7A00A66}" dt="2022-09-28T10:30:09.780" v="1676" actId="20577"/>
          <ac:spMkLst>
            <pc:docMk/>
            <pc:sldMk cId="2172850899" sldId="261"/>
            <ac:spMk id="10" creationId="{33CAD3A6-E0EC-E0FB-4671-81CBDAE43D64}"/>
          </ac:spMkLst>
        </pc:spChg>
        <pc:spChg chg="add mod">
          <ac:chgData name="Matthew Butler" userId="bcfdc187-c948-4fe2-a57c-235ea9f0c8e7" providerId="ADAL" clId="{A82FA831-AA91-4658-876C-C94EB7A00A66}" dt="2022-09-28T11:54:41.370" v="2016" actId="255"/>
          <ac:spMkLst>
            <pc:docMk/>
            <pc:sldMk cId="2172850899" sldId="261"/>
            <ac:spMk id="13" creationId="{F9F0A038-3147-D348-8E4F-6E56F4849750}"/>
          </ac:spMkLst>
        </pc:spChg>
        <pc:picChg chg="add del mod">
          <ac:chgData name="Matthew Butler" userId="bcfdc187-c948-4fe2-a57c-235ea9f0c8e7" providerId="ADAL" clId="{A82FA831-AA91-4658-876C-C94EB7A00A66}" dt="2022-09-28T11:39:45.557" v="1883" actId="478"/>
          <ac:picMkLst>
            <pc:docMk/>
            <pc:sldMk cId="2172850899" sldId="261"/>
            <ac:picMk id="5" creationId="{A486EC67-F609-ACCE-B629-90E9346452CC}"/>
          </ac:picMkLst>
        </pc:picChg>
        <pc:picChg chg="add mod">
          <ac:chgData name="Matthew Butler" userId="bcfdc187-c948-4fe2-a57c-235ea9f0c8e7" providerId="ADAL" clId="{A82FA831-AA91-4658-876C-C94EB7A00A66}" dt="2022-09-28T10:03:53.954" v="1364" actId="1076"/>
          <ac:picMkLst>
            <pc:docMk/>
            <pc:sldMk cId="2172850899" sldId="261"/>
            <ac:picMk id="9" creationId="{DF8AB9CA-18D0-5C0F-1E44-4C403DC24B62}"/>
          </ac:picMkLst>
        </pc:picChg>
        <pc:picChg chg="add mod">
          <ac:chgData name="Matthew Butler" userId="bcfdc187-c948-4fe2-a57c-235ea9f0c8e7" providerId="ADAL" clId="{A82FA831-AA91-4658-876C-C94EB7A00A66}" dt="2022-09-28T11:40:06.519" v="1897" actId="1038"/>
          <ac:picMkLst>
            <pc:docMk/>
            <pc:sldMk cId="2172850899" sldId="261"/>
            <ac:picMk id="12" creationId="{4797297C-0EE1-96D2-973D-D9DF9A674AD1}"/>
          </ac:picMkLst>
        </pc:picChg>
        <pc:picChg chg="add mod">
          <ac:chgData name="Matthew Butler" userId="bcfdc187-c948-4fe2-a57c-235ea9f0c8e7" providerId="ADAL" clId="{A82FA831-AA91-4658-876C-C94EB7A00A66}" dt="2022-09-28T10:20:43.217" v="1547" actId="1076"/>
          <ac:picMkLst>
            <pc:docMk/>
            <pc:sldMk cId="2172850899" sldId="261"/>
            <ac:picMk id="1026" creationId="{E9B0EC85-6A96-7346-9675-22D4B00A0CE7}"/>
          </ac:picMkLst>
        </pc:picChg>
        <pc:picChg chg="add mod">
          <ac:chgData name="Matthew Butler" userId="bcfdc187-c948-4fe2-a57c-235ea9f0c8e7" providerId="ADAL" clId="{A82FA831-AA91-4658-876C-C94EB7A00A66}" dt="2022-09-28T10:20:51.218" v="1548" actId="1076"/>
          <ac:picMkLst>
            <pc:docMk/>
            <pc:sldMk cId="2172850899" sldId="261"/>
            <ac:picMk id="1028" creationId="{883D6910-2612-4993-836A-A8DC5AC781C0}"/>
          </ac:picMkLst>
        </pc:picChg>
      </pc:sldChg>
      <pc:sldChg chg="addSp delSp modSp new mod">
        <pc:chgData name="Matthew Butler" userId="bcfdc187-c948-4fe2-a57c-235ea9f0c8e7" providerId="ADAL" clId="{A82FA831-AA91-4658-876C-C94EB7A00A66}" dt="2022-09-28T10:27:16.499" v="1664" actId="20577"/>
        <pc:sldMkLst>
          <pc:docMk/>
          <pc:sldMk cId="1663345719" sldId="262"/>
        </pc:sldMkLst>
        <pc:spChg chg="del">
          <ac:chgData name="Matthew Butler" userId="bcfdc187-c948-4fe2-a57c-235ea9f0c8e7" providerId="ADAL" clId="{A82FA831-AA91-4658-876C-C94EB7A00A66}" dt="2022-09-28T10:11:18.020" v="1442" actId="478"/>
          <ac:spMkLst>
            <pc:docMk/>
            <pc:sldMk cId="1663345719" sldId="262"/>
            <ac:spMk id="2" creationId="{770443EB-FED4-4F0F-3B32-6E4B89913853}"/>
          </ac:spMkLst>
        </pc:spChg>
        <pc:spChg chg="del">
          <ac:chgData name="Matthew Butler" userId="bcfdc187-c948-4fe2-a57c-235ea9f0c8e7" providerId="ADAL" clId="{A82FA831-AA91-4658-876C-C94EB7A00A66}" dt="2022-09-28T10:11:18.020" v="1442" actId="478"/>
          <ac:spMkLst>
            <pc:docMk/>
            <pc:sldMk cId="1663345719" sldId="262"/>
            <ac:spMk id="3" creationId="{D2239832-541B-AEF1-9625-024B56EB3118}"/>
          </ac:spMkLst>
        </pc:spChg>
        <pc:spChg chg="add mod">
          <ac:chgData name="Matthew Butler" userId="bcfdc187-c948-4fe2-a57c-235ea9f0c8e7" providerId="ADAL" clId="{A82FA831-AA91-4658-876C-C94EB7A00A66}" dt="2022-09-28T10:24:39.779" v="1628" actId="20577"/>
          <ac:spMkLst>
            <pc:docMk/>
            <pc:sldMk cId="1663345719" sldId="262"/>
            <ac:spMk id="5" creationId="{039F4784-ABF6-8BED-DD4B-D2E223B0B45B}"/>
          </ac:spMkLst>
        </pc:spChg>
        <pc:spChg chg="add mod">
          <ac:chgData name="Matthew Butler" userId="bcfdc187-c948-4fe2-a57c-235ea9f0c8e7" providerId="ADAL" clId="{A82FA831-AA91-4658-876C-C94EB7A00A66}" dt="2022-09-28T10:27:16.499" v="1664" actId="20577"/>
          <ac:spMkLst>
            <pc:docMk/>
            <pc:sldMk cId="1663345719" sldId="262"/>
            <ac:spMk id="6" creationId="{1A388514-DD76-2ADA-842B-3D16155419C9}"/>
          </ac:spMkLst>
        </pc:spChg>
        <pc:picChg chg="add">
          <ac:chgData name="Matthew Butler" userId="bcfdc187-c948-4fe2-a57c-235ea9f0c8e7" providerId="ADAL" clId="{A82FA831-AA91-4658-876C-C94EB7A00A66}" dt="2022-09-28T10:11:50.976" v="1443"/>
          <ac:picMkLst>
            <pc:docMk/>
            <pc:sldMk cId="1663345719" sldId="262"/>
            <ac:picMk id="4" creationId="{DE078EBD-5A7B-2545-4E5D-8A4A12489489}"/>
          </ac:picMkLst>
        </pc:picChg>
      </pc:sldChg>
      <pc:sldChg chg="addSp delSp modSp new mod">
        <pc:chgData name="Matthew Butler" userId="bcfdc187-c948-4fe2-a57c-235ea9f0c8e7" providerId="ADAL" clId="{A82FA831-AA91-4658-876C-C94EB7A00A66}" dt="2022-09-28T10:50:19.875" v="1724" actId="1076"/>
        <pc:sldMkLst>
          <pc:docMk/>
          <pc:sldMk cId="1629355183" sldId="263"/>
        </pc:sldMkLst>
        <pc:spChg chg="del">
          <ac:chgData name="Matthew Butler" userId="bcfdc187-c948-4fe2-a57c-235ea9f0c8e7" providerId="ADAL" clId="{A82FA831-AA91-4658-876C-C94EB7A00A66}" dt="2022-09-28T10:49:07.827" v="1678" actId="478"/>
          <ac:spMkLst>
            <pc:docMk/>
            <pc:sldMk cId="1629355183" sldId="263"/>
            <ac:spMk id="2" creationId="{5AB8541A-3F2F-A948-D5B3-820674DE1ADC}"/>
          </ac:spMkLst>
        </pc:spChg>
        <pc:spChg chg="del">
          <ac:chgData name="Matthew Butler" userId="bcfdc187-c948-4fe2-a57c-235ea9f0c8e7" providerId="ADAL" clId="{A82FA831-AA91-4658-876C-C94EB7A00A66}" dt="2022-09-28T10:49:07.827" v="1678" actId="478"/>
          <ac:spMkLst>
            <pc:docMk/>
            <pc:sldMk cId="1629355183" sldId="263"/>
            <ac:spMk id="3" creationId="{59022D9A-B929-1EF6-7033-1318FC3C5F13}"/>
          </ac:spMkLst>
        </pc:spChg>
        <pc:spChg chg="add mod">
          <ac:chgData name="Matthew Butler" userId="bcfdc187-c948-4fe2-a57c-235ea9f0c8e7" providerId="ADAL" clId="{A82FA831-AA91-4658-876C-C94EB7A00A66}" dt="2022-09-28T10:50:19.875" v="1724" actId="1076"/>
          <ac:spMkLst>
            <pc:docMk/>
            <pc:sldMk cId="1629355183" sldId="263"/>
            <ac:spMk id="6" creationId="{C6FB2ECA-9186-0795-7EAC-5757748DE035}"/>
          </ac:spMkLst>
        </pc:spChg>
        <pc:picChg chg="add mod">
          <ac:chgData name="Matthew Butler" userId="bcfdc187-c948-4fe2-a57c-235ea9f0c8e7" providerId="ADAL" clId="{A82FA831-AA91-4658-876C-C94EB7A00A66}" dt="2022-09-28T10:49:27.442" v="1682" actId="1076"/>
          <ac:picMkLst>
            <pc:docMk/>
            <pc:sldMk cId="1629355183" sldId="263"/>
            <ac:picMk id="5" creationId="{19D0A6BE-767A-E808-5C90-004582D2AC73}"/>
          </ac:picMkLst>
        </pc:picChg>
      </pc:sldChg>
      <pc:sldChg chg="addSp delSp modSp new mod">
        <pc:chgData name="Matthew Butler" userId="bcfdc187-c948-4fe2-a57c-235ea9f0c8e7" providerId="ADAL" clId="{A82FA831-AA91-4658-876C-C94EB7A00A66}" dt="2022-09-28T11:23:25.563" v="1816" actId="1076"/>
        <pc:sldMkLst>
          <pc:docMk/>
          <pc:sldMk cId="3433881441" sldId="264"/>
        </pc:sldMkLst>
        <pc:spChg chg="del">
          <ac:chgData name="Matthew Butler" userId="bcfdc187-c948-4fe2-a57c-235ea9f0c8e7" providerId="ADAL" clId="{A82FA831-AA91-4658-876C-C94EB7A00A66}" dt="2022-09-28T11:23:14.267" v="1812" actId="478"/>
          <ac:spMkLst>
            <pc:docMk/>
            <pc:sldMk cId="3433881441" sldId="264"/>
            <ac:spMk id="2" creationId="{EBB981A0-0D76-3FB9-E710-8C8D65258CDD}"/>
          </ac:spMkLst>
        </pc:spChg>
        <pc:spChg chg="del">
          <ac:chgData name="Matthew Butler" userId="bcfdc187-c948-4fe2-a57c-235ea9f0c8e7" providerId="ADAL" clId="{A82FA831-AA91-4658-876C-C94EB7A00A66}" dt="2022-09-28T11:23:14.267" v="1812" actId="478"/>
          <ac:spMkLst>
            <pc:docMk/>
            <pc:sldMk cId="3433881441" sldId="264"/>
            <ac:spMk id="3" creationId="{9AE7DC3F-BA08-257B-32C1-5CD85DF10AD2}"/>
          </ac:spMkLst>
        </pc:spChg>
        <pc:picChg chg="add mod">
          <ac:chgData name="Matthew Butler" userId="bcfdc187-c948-4fe2-a57c-235ea9f0c8e7" providerId="ADAL" clId="{A82FA831-AA91-4658-876C-C94EB7A00A66}" dt="2022-09-28T11:23:25.563" v="1816" actId="1076"/>
          <ac:picMkLst>
            <pc:docMk/>
            <pc:sldMk cId="3433881441" sldId="264"/>
            <ac:picMk id="5" creationId="{FD4F7B63-52A9-2AA3-89DA-BD7EC21D1C36}"/>
          </ac:picMkLst>
        </pc:picChg>
      </pc:sldChg>
      <pc:sldChg chg="addSp delSp modSp new mod">
        <pc:chgData name="Matthew Butler" userId="bcfdc187-c948-4fe2-a57c-235ea9f0c8e7" providerId="ADAL" clId="{A82FA831-AA91-4658-876C-C94EB7A00A66}" dt="2022-09-28T11:49:13.126" v="1962" actId="20577"/>
        <pc:sldMkLst>
          <pc:docMk/>
          <pc:sldMk cId="502642569" sldId="265"/>
        </pc:sldMkLst>
        <pc:spChg chg="del">
          <ac:chgData name="Matthew Butler" userId="bcfdc187-c948-4fe2-a57c-235ea9f0c8e7" providerId="ADAL" clId="{A82FA831-AA91-4658-876C-C94EB7A00A66}" dt="2022-09-28T11:43:29.412" v="1899" actId="478"/>
          <ac:spMkLst>
            <pc:docMk/>
            <pc:sldMk cId="502642569" sldId="265"/>
            <ac:spMk id="2" creationId="{511307DA-8AEE-C8CD-A62F-C8925A762077}"/>
          </ac:spMkLst>
        </pc:spChg>
        <pc:spChg chg="del">
          <ac:chgData name="Matthew Butler" userId="bcfdc187-c948-4fe2-a57c-235ea9f0c8e7" providerId="ADAL" clId="{A82FA831-AA91-4658-876C-C94EB7A00A66}" dt="2022-09-28T11:43:29.412" v="1899" actId="478"/>
          <ac:spMkLst>
            <pc:docMk/>
            <pc:sldMk cId="502642569" sldId="265"/>
            <ac:spMk id="3" creationId="{E3E8F063-3A92-C3B3-5C9B-C69AF7678B87}"/>
          </ac:spMkLst>
        </pc:spChg>
        <pc:spChg chg="add mod">
          <ac:chgData name="Matthew Butler" userId="bcfdc187-c948-4fe2-a57c-235ea9f0c8e7" providerId="ADAL" clId="{A82FA831-AA91-4658-876C-C94EB7A00A66}" dt="2022-09-28T11:49:13.126" v="1962" actId="20577"/>
          <ac:spMkLst>
            <pc:docMk/>
            <pc:sldMk cId="502642569" sldId="265"/>
            <ac:spMk id="7" creationId="{0D60CDF3-B3E5-CE89-B9AB-47F90F06B60F}"/>
          </ac:spMkLst>
        </pc:spChg>
        <pc:picChg chg="add mod">
          <ac:chgData name="Matthew Butler" userId="bcfdc187-c948-4fe2-a57c-235ea9f0c8e7" providerId="ADAL" clId="{A82FA831-AA91-4658-876C-C94EB7A00A66}" dt="2022-09-28T11:43:37.435" v="1901" actId="1076"/>
          <ac:picMkLst>
            <pc:docMk/>
            <pc:sldMk cId="502642569" sldId="265"/>
            <ac:picMk id="5" creationId="{0E6EE0E1-D533-1FEB-CA72-0574BC2649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D8F8-0C32-483D-FD87-DF5E9C268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78AEE-87F0-0D52-2497-B207C9772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65B27-A706-5AB5-5BF6-1D1C0159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5113-FDE1-4472-9C22-C59D67CDB18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EC947-999A-72AE-6B63-9BDF35C4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57D-4B95-488F-2DB4-6340C9E6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0CD8-F375-4239-99F7-E34AFC217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01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E98B-DBE8-3DD9-1CB9-74D02B107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8C90D-21AC-310A-C1D8-E7061C89F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F8C24-8EBF-8BC1-5721-919A5998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5113-FDE1-4472-9C22-C59D67CDB18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A8D85-6A7E-76FE-E7C0-3E59DA5C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0E5DC-89B5-A302-1923-9FB1D713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0CD8-F375-4239-99F7-E34AFC217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9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E02916-84CD-6558-6903-F22EEF8D2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E360B-11D3-8936-999F-6AC805CAB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00013-02F3-0D4C-6868-426024F7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5113-FDE1-4472-9C22-C59D67CDB18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40C16-DCE4-402C-25E3-6E499C72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CDC79-D4B3-470A-2C1F-CC24461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0CD8-F375-4239-99F7-E34AFC217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69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551E-FF0B-24D9-223F-A0F5B555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5826-6CBC-BD0F-967C-F15D5D8B0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2ED22-DCC3-CCD0-F0A6-FB653D3EB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5113-FDE1-4472-9C22-C59D67CDB18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02EC9-9BD1-B019-CAD7-ED53C435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D7E19-4613-ED87-45BD-A0CB461C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0CD8-F375-4239-99F7-E34AFC217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0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15FB-15BE-EEEC-3D3C-49A733A7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2FC03-52F1-4120-F18C-4D2FEB15B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9810E-127C-EE45-B2B9-BF1382AD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5113-FDE1-4472-9C22-C59D67CDB18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8A74-06B0-61F9-5D8B-95A8B199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5711-710E-4529-BB42-14BAC08E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0CD8-F375-4239-99F7-E34AFC217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06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8DFB6-1862-F5FE-EA62-CF51E18A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7AD2-1C3A-D3E5-A996-3645728B9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E8FD5-804B-0E77-5427-1E0317EB8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99393-431E-25F7-D2F8-A424FA74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5113-FDE1-4472-9C22-C59D67CDB18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C842A-D66C-8A1E-EC59-A476F892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C784C-1476-1269-3C8F-AE2BD6C4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0CD8-F375-4239-99F7-E34AFC217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2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D828-7452-6073-228B-C10A8BA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C5696-2CF3-5360-5BFA-E3023BDC0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73FED-1DB5-830A-AAA4-68D36C2F3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D9583-CA43-6025-1E3D-48DEF8586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05C07-682D-999D-47F5-9556CD3F2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0BB49-8CED-1226-5D7B-EF825C37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5113-FDE1-4472-9C22-C59D67CDB18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DC0AC1-B78E-06F1-EC8B-EA8E09F2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46387-3109-E82E-2D0C-14E56D76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0CD8-F375-4239-99F7-E34AFC217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3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A304-909B-2CF8-AEBC-FFEB33947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0BE6F-BE7F-E5E2-616F-851DCE69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5113-FDE1-4472-9C22-C59D67CDB18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C37FF-1336-370F-F5DF-644850DC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87FCA-34D4-6C25-6442-2763CA1A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0CD8-F375-4239-99F7-E34AFC217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3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1A7DF-9584-14CC-CB84-D1F4ED17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5113-FDE1-4472-9C22-C59D67CDB18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FC445-E585-165F-F54C-9B1AD535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243A6-7BA7-5FCB-F766-7406EB0B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0CD8-F375-4239-99F7-E34AFC217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4B8C6-5B1E-0153-A123-FD177376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BFB5-EF63-B705-48ED-CF1CDEE8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D3475-7956-0E72-2EC9-7B80114A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BD155-93FC-9232-9B9C-DBC99A20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5113-FDE1-4472-9C22-C59D67CDB18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8BEE2-4C7E-BE98-1664-5DAF3491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517A4-698D-C024-0E6A-9FF2B1BC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0CD8-F375-4239-99F7-E34AFC217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6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16C1-7F1C-41FE-01A2-3CFB62C6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37DBF1-15E8-C115-8718-B5D102DCF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4D9DA-E454-5FCB-0033-176FC3434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EFE69-D69E-FF05-D6CF-A1A3C3ED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5113-FDE1-4472-9C22-C59D67CDB18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A578B-4D07-34BB-C33A-0112ADE7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D1366-3747-0C9A-40FF-6A6EB073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0CD8-F375-4239-99F7-E34AFC217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04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87EBE-EAB2-9CDF-AAB4-87B12769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4ED34-45EB-15CC-20D4-158821DF7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46609-1817-80DC-5C30-2E47A31D5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5113-FDE1-4472-9C22-C59D67CDB18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46CAC-6325-C9A5-C46B-254247847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38F8-57B6-2CFE-1D93-8621F8CC3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80CD8-F375-4239-99F7-E34AFC217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5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F317-7ABF-4A38-F132-F81F3429D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Weevil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90A0B-486E-2406-7E8A-0816850570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Using Python, OpenCV and </a:t>
            </a:r>
            <a:r>
              <a:rPr lang="en-GB" dirty="0" err="1"/>
              <a:t>Tensorflow</a:t>
            </a:r>
            <a:r>
              <a:rPr lang="en-GB" dirty="0"/>
              <a:t> Lite on a Raspberry Pi</a:t>
            </a:r>
          </a:p>
        </p:txBody>
      </p:sp>
    </p:spTree>
    <p:extLst>
      <p:ext uri="{BB962C8B-B14F-4D97-AF65-F5344CB8AC3E}">
        <p14:creationId xmlns:p14="http://schemas.microsoft.com/office/powerpoint/2010/main" val="40624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4F7B63-52A9-2AA3-89DA-BD7EC21D1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579" y="1866360"/>
            <a:ext cx="10252443" cy="31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8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E407F-59AA-C771-2846-B3DAC43B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9328-F610-3E67-F553-845AC6963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Weevils are a pest in ornamental plants and crops like strawberries. </a:t>
            </a:r>
          </a:p>
          <a:p>
            <a:r>
              <a:rPr lang="en-GB" dirty="0"/>
              <a:t>Weevils like to hide in dark places during the daytime.</a:t>
            </a:r>
          </a:p>
          <a:p>
            <a:r>
              <a:rPr lang="en-GB" dirty="0"/>
              <a:t>Make a ‘trap’ like an upturned plant pot with a camera and flash in the top looking down. The weevils can come and go freely.</a:t>
            </a:r>
          </a:p>
          <a:p>
            <a:r>
              <a:rPr lang="en-GB" dirty="0"/>
              <a:t>Automatically and remotely identify the presence of weevils and report to the user.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6BFC7-1ECD-7DF9-CED7-D903138AE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834" y="4557091"/>
            <a:ext cx="3293165" cy="24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EE0E1-D533-1FEB-CA72-0574BC264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201" y="209550"/>
            <a:ext cx="7715250" cy="6438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60CDF3-B3E5-CE89-B9AB-47F90F06B60F}"/>
              </a:ext>
            </a:extLst>
          </p:cNvPr>
          <p:cNvSpPr txBox="1"/>
          <p:nvPr/>
        </p:nvSpPr>
        <p:spPr>
          <a:xfrm>
            <a:off x="250549" y="540936"/>
            <a:ext cx="3882866" cy="4317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External overview with (a) Wi-Fi antenna, (b) BH1750FVI lux sensor, (c) BME280 temperature / humidity sensor, (d) Raspberry Pi Zero 2W, (e) clear acrylic and (f) entry location, (B) close-up of entry location and 0.5 cm stand-offs and (C) internal view of the (g) LED ring light and camera.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Photos: Joe Roberts</a:t>
            </a:r>
          </a:p>
        </p:txBody>
      </p:sp>
    </p:spTree>
    <p:extLst>
      <p:ext uri="{BB962C8B-B14F-4D97-AF65-F5344CB8AC3E}">
        <p14:creationId xmlns:p14="http://schemas.microsoft.com/office/powerpoint/2010/main" val="50264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plate, tableware, dishware&#10;&#10;Description automatically generated">
            <a:extLst>
              <a:ext uri="{FF2B5EF4-FFF2-40B4-BE49-F238E27FC236}">
                <a16:creationId xmlns:a16="http://schemas.microsoft.com/office/drawing/2014/main" id="{211973DE-D372-D63B-179B-F971C7D38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18DF41-882D-B4B9-5F81-DCAAD29BA61A}"/>
              </a:ext>
            </a:extLst>
          </p:cNvPr>
          <p:cNvSpPr txBox="1"/>
          <p:nvPr/>
        </p:nvSpPr>
        <p:spPr>
          <a:xfrm>
            <a:off x="708454" y="563606"/>
            <a:ext cx="209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Trap 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57B1D-1193-CE47-BA0A-751701436EEB}"/>
              </a:ext>
            </a:extLst>
          </p:cNvPr>
          <p:cNvSpPr txBox="1"/>
          <p:nvPr/>
        </p:nvSpPr>
        <p:spPr>
          <a:xfrm>
            <a:off x="303101" y="2505670"/>
            <a:ext cx="2092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sensors (and clock) connected via I2C bus </a:t>
            </a:r>
          </a:p>
        </p:txBody>
      </p:sp>
    </p:spTree>
    <p:extLst>
      <p:ext uri="{BB962C8B-B14F-4D97-AF65-F5344CB8AC3E}">
        <p14:creationId xmlns:p14="http://schemas.microsoft.com/office/powerpoint/2010/main" val="282827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5EA7-C568-1036-888A-8D426F1A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–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7FB4D-D7E9-F143-327C-20823E91D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Other insects may come into the trap</a:t>
            </a:r>
            <a:r>
              <a:rPr lang="en-GB" dirty="0"/>
              <a:t> – </a:t>
            </a:r>
            <a:r>
              <a:rPr lang="en-GB" dirty="0">
                <a:solidFill>
                  <a:srgbClr val="00B050"/>
                </a:solidFill>
              </a:rPr>
              <a:t>use AI to classify insects.</a:t>
            </a:r>
          </a:p>
          <a:p>
            <a:r>
              <a:rPr lang="en-GB" dirty="0">
                <a:solidFill>
                  <a:srgbClr val="FF0000"/>
                </a:solidFill>
              </a:rPr>
              <a:t>Weevils like to huddle together making identification difficult </a:t>
            </a:r>
            <a:r>
              <a:rPr lang="en-GB" dirty="0"/>
              <a:t>– </a:t>
            </a:r>
            <a:r>
              <a:rPr lang="en-GB" dirty="0">
                <a:solidFill>
                  <a:srgbClr val="00B050"/>
                </a:solidFill>
              </a:rPr>
              <a:t>capture individuals before they enter the huddle with regular snapshots, and isolate them as ‘regions of interest (ROI)’ using conventional image processing techniques.</a:t>
            </a:r>
          </a:p>
          <a:p>
            <a:r>
              <a:rPr lang="en-GB" dirty="0">
                <a:solidFill>
                  <a:srgbClr val="FF0000"/>
                </a:solidFill>
              </a:rPr>
              <a:t>The processor connected to the camera is low-power (in terms of processing power and power consumption), and low cost </a:t>
            </a:r>
            <a:r>
              <a:rPr lang="en-GB" dirty="0"/>
              <a:t>– </a:t>
            </a:r>
            <a:r>
              <a:rPr lang="en-GB" dirty="0">
                <a:solidFill>
                  <a:srgbClr val="00B050"/>
                </a:solidFill>
              </a:rPr>
              <a:t>use conventional image processing techniques to further refine ROIs into uniform ‘passport style’ images which can be classified by AI instead of using object detection. This is much less demanding.</a:t>
            </a:r>
          </a:p>
        </p:txBody>
      </p:sp>
    </p:spTree>
    <p:extLst>
      <p:ext uri="{BB962C8B-B14F-4D97-AF65-F5344CB8AC3E}">
        <p14:creationId xmlns:p14="http://schemas.microsoft.com/office/powerpoint/2010/main" val="309164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9B0EC85-6A96-7346-9675-22D4B00A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5867" y="3637863"/>
            <a:ext cx="952499" cy="93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83D6910-2612-4993-836A-A8DC5AC7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66" y="141673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51A8D2-054B-7E5A-2D05-026C55514138}"/>
              </a:ext>
            </a:extLst>
          </p:cNvPr>
          <p:cNvSpPr txBox="1"/>
          <p:nvPr/>
        </p:nvSpPr>
        <p:spPr>
          <a:xfrm>
            <a:off x="2545492" y="329514"/>
            <a:ext cx="74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Training stage – passport images are collected to build a training 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C045D-E4AF-A744-ED0E-BE7488A120D1}"/>
              </a:ext>
            </a:extLst>
          </p:cNvPr>
          <p:cNvSpPr txBox="1"/>
          <p:nvPr/>
        </p:nvSpPr>
        <p:spPr>
          <a:xfrm>
            <a:off x="584462" y="4933864"/>
            <a:ext cx="4452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Anything that moved in the last 10 minutes </a:t>
            </a:r>
            <a:r>
              <a:rPr lang="en-GB" i="1" dirty="0"/>
              <a:t>and</a:t>
            </a:r>
            <a:r>
              <a:rPr lang="en-GB" dirty="0"/>
              <a:t> met the criteria of a single insect was uploaded for manual sorting into a training dataset. Each image is 100 x 100 pixels.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8AB9CA-18D0-5C0F-1E44-4C403DC24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206" y="1416733"/>
            <a:ext cx="6222144" cy="4179134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3CAD3A6-E0EC-E0FB-4671-81CBDAE43D64}"/>
              </a:ext>
            </a:extLst>
          </p:cNvPr>
          <p:cNvSpPr/>
          <p:nvPr/>
        </p:nvSpPr>
        <p:spPr>
          <a:xfrm>
            <a:off x="7068065" y="725105"/>
            <a:ext cx="3352808" cy="477794"/>
          </a:xfrm>
          <a:prstGeom prst="wedgeRectCallout">
            <a:avLst>
              <a:gd name="adj1" fmla="val -36300"/>
              <a:gd name="adj2" fmla="val 96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Everything is available on GitHub!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97297C-0EE1-96D2-973D-D9DF9A674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62" y="1416733"/>
            <a:ext cx="3141213" cy="31529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F0A038-3147-D348-8E4F-6E56F4849750}"/>
              </a:ext>
            </a:extLst>
          </p:cNvPr>
          <p:cNvSpPr txBox="1"/>
          <p:nvPr/>
        </p:nvSpPr>
        <p:spPr>
          <a:xfrm>
            <a:off x="584462" y="4564532"/>
            <a:ext cx="4034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Camera resolution is 1232 x 1232 pixels</a:t>
            </a:r>
          </a:p>
        </p:txBody>
      </p:sp>
    </p:spTree>
    <p:extLst>
      <p:ext uri="{BB962C8B-B14F-4D97-AF65-F5344CB8AC3E}">
        <p14:creationId xmlns:p14="http://schemas.microsoft.com/office/powerpoint/2010/main" val="217285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078EBD-5A7B-2545-4E5D-8A4A12489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058" y="598932"/>
            <a:ext cx="5929884" cy="5660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9F4784-ABF6-8BED-DD4B-D2E223B0B45B}"/>
              </a:ext>
            </a:extLst>
          </p:cNvPr>
          <p:cNvSpPr txBox="1"/>
          <p:nvPr/>
        </p:nvSpPr>
        <p:spPr>
          <a:xfrm>
            <a:off x="708454" y="563606"/>
            <a:ext cx="2092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Simplifying classification task using OpenCV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88514-DD76-2ADA-842B-3D16155419C9}"/>
              </a:ext>
            </a:extLst>
          </p:cNvPr>
          <p:cNvSpPr txBox="1"/>
          <p:nvPr/>
        </p:nvSpPr>
        <p:spPr>
          <a:xfrm>
            <a:off x="242729" y="1762898"/>
            <a:ext cx="270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(pip install opencv-python)</a:t>
            </a:r>
          </a:p>
        </p:txBody>
      </p:sp>
    </p:spTree>
    <p:extLst>
      <p:ext uri="{BB962C8B-B14F-4D97-AF65-F5344CB8AC3E}">
        <p14:creationId xmlns:p14="http://schemas.microsoft.com/office/powerpoint/2010/main" val="166334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D0A6BE-767A-E808-5C90-004582D2A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53" y="787940"/>
            <a:ext cx="10738832" cy="5793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FB2ECA-9186-0795-7EAC-5757748DE035}"/>
              </a:ext>
            </a:extLst>
          </p:cNvPr>
          <p:cNvSpPr txBox="1"/>
          <p:nvPr/>
        </p:nvSpPr>
        <p:spPr>
          <a:xfrm>
            <a:off x="4118294" y="276313"/>
            <a:ext cx="420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Training the model (on Google Colab)</a:t>
            </a:r>
          </a:p>
        </p:txBody>
      </p:sp>
    </p:spTree>
    <p:extLst>
      <p:ext uri="{BB962C8B-B14F-4D97-AF65-F5344CB8AC3E}">
        <p14:creationId xmlns:p14="http://schemas.microsoft.com/office/powerpoint/2010/main" val="162935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023F-5AFE-7FF7-B464-5EAAB240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the results to the user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75277-D731-33CD-495C-054D2ADDB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690689"/>
            <a:ext cx="2998303" cy="1239998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F2A84E96-B6A6-8E4D-C9B8-031C07487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4111"/>
            <a:ext cx="2998304" cy="2998304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0BEF941-4012-20C8-46DD-1B96B6FFB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29" y="1690688"/>
            <a:ext cx="4660622" cy="4660622"/>
          </a:xfrm>
          <a:prstGeom prst="rect">
            <a:avLst/>
          </a:prstGeom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58644873-EB6B-DA69-2FCE-ED01AB799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929" y="234810"/>
            <a:ext cx="2256184" cy="1692139"/>
          </a:xfrm>
          <a:prstGeom prst="rect">
            <a:avLst/>
          </a:prstGeom>
        </p:spPr>
      </p:pic>
      <p:pic>
        <p:nvPicPr>
          <p:cNvPr id="13" name="Picture 12" descr="Chart, shape&#10;&#10;Description automatically generated">
            <a:extLst>
              <a:ext uri="{FF2B5EF4-FFF2-40B4-BE49-F238E27FC236}">
                <a16:creationId xmlns:a16="http://schemas.microsoft.com/office/drawing/2014/main" id="{4D6AE417-38A2-AE40-25CC-4413F3FF24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635" y="1747146"/>
            <a:ext cx="2305879" cy="1729409"/>
          </a:xfrm>
          <a:prstGeom prst="rect">
            <a:avLst/>
          </a:prstGeom>
        </p:spPr>
      </p:pic>
      <p:pic>
        <p:nvPicPr>
          <p:cNvPr id="15" name="Picture 14" descr="Chart, bar chart&#10;&#10;Description automatically generated">
            <a:extLst>
              <a:ext uri="{FF2B5EF4-FFF2-40B4-BE49-F238E27FC236}">
                <a16:creationId xmlns:a16="http://schemas.microsoft.com/office/drawing/2014/main" id="{B854C09F-4D91-47F4-B3BB-78DFC44808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30" y="3315942"/>
            <a:ext cx="2305879" cy="1729409"/>
          </a:xfrm>
          <a:prstGeom prst="rect">
            <a:avLst/>
          </a:prstGeom>
        </p:spPr>
      </p:pic>
      <p:pic>
        <p:nvPicPr>
          <p:cNvPr id="17" name="Picture 16" descr="Chart, bar chart&#10;&#10;Description automatically generated">
            <a:extLst>
              <a:ext uri="{FF2B5EF4-FFF2-40B4-BE49-F238E27FC236}">
                <a16:creationId xmlns:a16="http://schemas.microsoft.com/office/drawing/2014/main" id="{374E5DD8-6E3C-56E3-CFC0-A44659D523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50" y="4851745"/>
            <a:ext cx="2305879" cy="17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04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366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Weevil detection</vt:lpstr>
      <vt:lpstr>Concept</vt:lpstr>
      <vt:lpstr>PowerPoint Presentation</vt:lpstr>
      <vt:lpstr>PowerPoint Presentation</vt:lpstr>
      <vt:lpstr>Challenges – and solutions</vt:lpstr>
      <vt:lpstr>PowerPoint Presentation</vt:lpstr>
      <vt:lpstr>PowerPoint Presentation</vt:lpstr>
      <vt:lpstr>PowerPoint Presentation</vt:lpstr>
      <vt:lpstr>Reporting the results to the user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Weevil detection</dc:title>
  <dc:creator>Matthew Butler</dc:creator>
  <cp:lastModifiedBy>Matthew Butler</cp:lastModifiedBy>
  <cp:revision>1</cp:revision>
  <dcterms:created xsi:type="dcterms:W3CDTF">2022-09-28T07:34:27Z</dcterms:created>
  <dcterms:modified xsi:type="dcterms:W3CDTF">2022-09-28T14:28:05Z</dcterms:modified>
</cp:coreProperties>
</file>